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  <p:sldMasterId id="2147483703" r:id="rId2"/>
    <p:sldMasterId id="2147483708" r:id="rId3"/>
    <p:sldMasterId id="2147483713" r:id="rId4"/>
    <p:sldMasterId id="2147483718" r:id="rId5"/>
    <p:sldMasterId id="2147483723" r:id="rId6"/>
    <p:sldMasterId id="2147483726" r:id="rId7"/>
  </p:sldMasterIdLst>
  <p:notesMasterIdLst>
    <p:notesMasterId r:id="rId13"/>
  </p:notesMasterIdLst>
  <p:sldIdLst>
    <p:sldId id="259" r:id="rId8"/>
    <p:sldId id="260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5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A20381-DD44-4617-A477-FDC0C97F5C8A}" v="54" dt="2022-01-27T22:56:00.407"/>
    <p1510:client id="{CBE759CF-F17F-445D-9D78-7371371CD8C6}" v="18" dt="2022-01-27T23:52:49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on Richtsmeier" userId="9d0501ba-bdc5-4e59-af39-9b5973c1d797" providerId="ADAL" clId="{6BA20381-DD44-4617-A477-FDC0C97F5C8A}"/>
    <pc:docChg chg="custSel addSld delSld modSld delMainMaster delSection modSection">
      <pc:chgData name="Devon Richtsmeier" userId="9d0501ba-bdc5-4e59-af39-9b5973c1d797" providerId="ADAL" clId="{6BA20381-DD44-4617-A477-FDC0C97F5C8A}" dt="2022-01-27T23:03:12.729" v="4083" actId="20577"/>
      <pc:docMkLst>
        <pc:docMk/>
      </pc:docMkLst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222927894" sldId="256"/>
        </pc:sldMkLst>
      </pc:sldChg>
      <pc:sldChg chg="new del">
        <pc:chgData name="Devon Richtsmeier" userId="9d0501ba-bdc5-4e59-af39-9b5973c1d797" providerId="ADAL" clId="{6BA20381-DD44-4617-A477-FDC0C97F5C8A}" dt="2022-01-27T19:29:16.550" v="252" actId="47"/>
        <pc:sldMkLst>
          <pc:docMk/>
          <pc:sldMk cId="2581718654" sldId="256"/>
        </pc:sldMkLst>
      </pc:sldChg>
      <pc:sldChg chg="new del">
        <pc:chgData name="Devon Richtsmeier" userId="9d0501ba-bdc5-4e59-af39-9b5973c1d797" providerId="ADAL" clId="{6BA20381-DD44-4617-A477-FDC0C97F5C8A}" dt="2022-01-27T01:51:47.767" v="3" actId="18676"/>
        <pc:sldMkLst>
          <pc:docMk/>
          <pc:sldMk cId="3221968250" sldId="256"/>
        </pc:sldMkLst>
      </pc:sldChg>
      <pc:sldChg chg="new del">
        <pc:chgData name="Devon Richtsmeier" userId="9d0501ba-bdc5-4e59-af39-9b5973c1d797" providerId="ADAL" clId="{6BA20381-DD44-4617-A477-FDC0C97F5C8A}" dt="2022-01-27T19:29:17.208" v="253" actId="47"/>
        <pc:sldMkLst>
          <pc:docMk/>
          <pc:sldMk cId="1230455373" sldId="257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3891474615" sldId="257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1206447573" sldId="258"/>
        </pc:sldMkLst>
      </pc:sldChg>
      <pc:sldChg chg="addSp delSp modSp new del mod">
        <pc:chgData name="Devon Richtsmeier" userId="9d0501ba-bdc5-4e59-af39-9b5973c1d797" providerId="ADAL" clId="{6BA20381-DD44-4617-A477-FDC0C97F5C8A}" dt="2022-01-27T19:29:17.905" v="254" actId="47"/>
        <pc:sldMkLst>
          <pc:docMk/>
          <pc:sldMk cId="1774555692" sldId="258"/>
        </pc:sldMkLst>
        <pc:spChg chg="del">
          <ac:chgData name="Devon Richtsmeier" userId="9d0501ba-bdc5-4e59-af39-9b5973c1d797" providerId="ADAL" clId="{6BA20381-DD44-4617-A477-FDC0C97F5C8A}" dt="2022-01-27T02:18:52.412" v="8" actId="931"/>
          <ac:spMkLst>
            <pc:docMk/>
            <pc:sldMk cId="1774555692" sldId="258"/>
            <ac:spMk id="3" creationId="{EB253C80-DB5C-41FA-8784-7B01356BFE92}"/>
          </ac:spMkLst>
        </pc:spChg>
        <pc:spChg chg="add del mod">
          <ac:chgData name="Devon Richtsmeier" userId="9d0501ba-bdc5-4e59-af39-9b5973c1d797" providerId="ADAL" clId="{6BA20381-DD44-4617-A477-FDC0C97F5C8A}" dt="2022-01-27T02:19:21.831" v="10" actId="931"/>
          <ac:spMkLst>
            <pc:docMk/>
            <pc:sldMk cId="1774555692" sldId="258"/>
            <ac:spMk id="8" creationId="{61D2381D-584C-4F1C-B26D-C35D9F86F74A}"/>
          </ac:spMkLst>
        </pc:spChg>
        <pc:picChg chg="add del mod">
          <ac:chgData name="Devon Richtsmeier" userId="9d0501ba-bdc5-4e59-af39-9b5973c1d797" providerId="ADAL" clId="{6BA20381-DD44-4617-A477-FDC0C97F5C8A}" dt="2022-01-27T02:18:57.051" v="9" actId="478"/>
          <ac:picMkLst>
            <pc:docMk/>
            <pc:sldMk cId="1774555692" sldId="258"/>
            <ac:picMk id="6" creationId="{84FE1DDE-4EE6-4537-94C5-770CD3B25B70}"/>
          </ac:picMkLst>
        </pc:picChg>
        <pc:picChg chg="add mod">
          <ac:chgData name="Devon Richtsmeier" userId="9d0501ba-bdc5-4e59-af39-9b5973c1d797" providerId="ADAL" clId="{6BA20381-DD44-4617-A477-FDC0C97F5C8A}" dt="2022-01-27T02:19:28.192" v="15" actId="1076"/>
          <ac:picMkLst>
            <pc:docMk/>
            <pc:sldMk cId="1774555692" sldId="258"/>
            <ac:picMk id="10" creationId="{5D1630CB-9CCB-4C8E-B0D5-2A80D3896927}"/>
          </ac:picMkLst>
        </pc:picChg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1782472888" sldId="259"/>
        </pc:sldMkLst>
      </pc:sldChg>
      <pc:sldChg chg="addSp delSp modSp new mod modAnim">
        <pc:chgData name="Devon Richtsmeier" userId="9d0501ba-bdc5-4e59-af39-9b5973c1d797" providerId="ADAL" clId="{6BA20381-DD44-4617-A477-FDC0C97F5C8A}" dt="2022-01-27T19:59:55.003" v="277" actId="1076"/>
        <pc:sldMkLst>
          <pc:docMk/>
          <pc:sldMk cId="2112183064" sldId="259"/>
        </pc:sldMkLst>
        <pc:spChg chg="del mod">
          <ac:chgData name="Devon Richtsmeier" userId="9d0501ba-bdc5-4e59-af39-9b5973c1d797" providerId="ADAL" clId="{6BA20381-DD44-4617-A477-FDC0C97F5C8A}" dt="2022-01-27T03:11:33.194" v="73" actId="478"/>
          <ac:spMkLst>
            <pc:docMk/>
            <pc:sldMk cId="2112183064" sldId="259"/>
            <ac:spMk id="2" creationId="{48986606-2643-4B7B-A846-E188ACEBC16A}"/>
          </ac:spMkLst>
        </pc:spChg>
        <pc:spChg chg="del">
          <ac:chgData name="Devon Richtsmeier" userId="9d0501ba-bdc5-4e59-af39-9b5973c1d797" providerId="ADAL" clId="{6BA20381-DD44-4617-A477-FDC0C97F5C8A}" dt="2022-01-27T02:21:39.223" v="17"/>
          <ac:spMkLst>
            <pc:docMk/>
            <pc:sldMk cId="2112183064" sldId="259"/>
            <ac:spMk id="3" creationId="{F8E2727C-486A-4F87-BAD2-20ED0CF038D4}"/>
          </ac:spMkLst>
        </pc:spChg>
        <pc:spChg chg="del">
          <ac:chgData name="Devon Richtsmeier" userId="9d0501ba-bdc5-4e59-af39-9b5973c1d797" providerId="ADAL" clId="{6BA20381-DD44-4617-A477-FDC0C97F5C8A}" dt="2022-01-27T19:41:44.594" v="258" actId="478"/>
          <ac:spMkLst>
            <pc:docMk/>
            <pc:sldMk cId="2112183064" sldId="259"/>
            <ac:spMk id="4" creationId="{95747F58-28B8-4236-95AB-F7C1AC700F8C}"/>
          </ac:spMkLst>
        </pc:spChg>
        <pc:spChg chg="add del mod">
          <ac:chgData name="Devon Richtsmeier" userId="9d0501ba-bdc5-4e59-af39-9b5973c1d797" providerId="ADAL" clId="{6BA20381-DD44-4617-A477-FDC0C97F5C8A}" dt="2022-01-27T03:11:34.456" v="74" actId="478"/>
          <ac:spMkLst>
            <pc:docMk/>
            <pc:sldMk cId="2112183064" sldId="259"/>
            <ac:spMk id="7" creationId="{30497C8A-7FE0-4178-AAA1-865880CC9504}"/>
          </ac:spMkLst>
        </pc:spChg>
        <pc:spChg chg="add mod">
          <ac:chgData name="Devon Richtsmeier" userId="9d0501ba-bdc5-4e59-af39-9b5973c1d797" providerId="ADAL" clId="{6BA20381-DD44-4617-A477-FDC0C97F5C8A}" dt="2022-01-27T19:59:55.003" v="277" actId="1076"/>
          <ac:spMkLst>
            <pc:docMk/>
            <pc:sldMk cId="2112183064" sldId="259"/>
            <ac:spMk id="8" creationId="{E85B7954-72FF-42E4-B738-EEB3B0DE5F5D}"/>
          </ac:spMkLst>
        </pc:spChg>
        <pc:picChg chg="add mod">
          <ac:chgData name="Devon Richtsmeier" userId="9d0501ba-bdc5-4e59-af39-9b5973c1d797" providerId="ADAL" clId="{6BA20381-DD44-4617-A477-FDC0C97F5C8A}" dt="2022-01-27T19:59:52.259" v="276" actId="1076"/>
          <ac:picMkLst>
            <pc:docMk/>
            <pc:sldMk cId="2112183064" sldId="259"/>
            <ac:picMk id="5" creationId="{674E13B4-AE84-4C7E-81CC-1FCC676C8046}"/>
          </ac:picMkLst>
        </pc:picChg>
        <pc:picChg chg="add mod">
          <ac:chgData name="Devon Richtsmeier" userId="9d0501ba-bdc5-4e59-af39-9b5973c1d797" providerId="ADAL" clId="{6BA20381-DD44-4617-A477-FDC0C97F5C8A}" dt="2022-01-27T19:59:42.889" v="273" actId="14100"/>
          <ac:picMkLst>
            <pc:docMk/>
            <pc:sldMk cId="2112183064" sldId="259"/>
            <ac:picMk id="6" creationId="{A27DD740-FDC7-4247-B52C-FDECDD3F955C}"/>
          </ac:picMkLst>
        </pc:picChg>
        <pc:picChg chg="add mod modCrop">
          <ac:chgData name="Devon Richtsmeier" userId="9d0501ba-bdc5-4e59-af39-9b5973c1d797" providerId="ADAL" clId="{6BA20381-DD44-4617-A477-FDC0C97F5C8A}" dt="2022-01-27T19:59:47.394" v="275" actId="1076"/>
          <ac:picMkLst>
            <pc:docMk/>
            <pc:sldMk cId="2112183064" sldId="259"/>
            <ac:picMk id="7" creationId="{5BA1AF99-8FF8-41A0-B4B1-37FF4F52042E}"/>
          </ac:picMkLst>
        </pc:picChg>
        <pc:picChg chg="add mod">
          <ac:chgData name="Devon Richtsmeier" userId="9d0501ba-bdc5-4e59-af39-9b5973c1d797" providerId="ADAL" clId="{6BA20381-DD44-4617-A477-FDC0C97F5C8A}" dt="2022-01-27T19:59:45.218" v="274" actId="1076"/>
          <ac:picMkLst>
            <pc:docMk/>
            <pc:sldMk cId="2112183064" sldId="259"/>
            <ac:picMk id="9" creationId="{751E8D35-D994-412C-B382-24FB1CDC333F}"/>
          </ac:picMkLst>
        </pc:picChg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1550183938" sldId="260"/>
        </pc:sldMkLst>
      </pc:sldChg>
      <pc:sldChg chg="addSp delSp modSp new mod">
        <pc:chgData name="Devon Richtsmeier" userId="9d0501ba-bdc5-4e59-af39-9b5973c1d797" providerId="ADAL" clId="{6BA20381-DD44-4617-A477-FDC0C97F5C8A}" dt="2022-01-27T22:09:26.234" v="3899" actId="1076"/>
        <pc:sldMkLst>
          <pc:docMk/>
          <pc:sldMk cId="1701138531" sldId="260"/>
        </pc:sldMkLst>
        <pc:spChg chg="del mod">
          <ac:chgData name="Devon Richtsmeier" userId="9d0501ba-bdc5-4e59-af39-9b5973c1d797" providerId="ADAL" clId="{6BA20381-DD44-4617-A477-FDC0C97F5C8A}" dt="2022-01-27T20:02:28.329" v="280" actId="478"/>
          <ac:spMkLst>
            <pc:docMk/>
            <pc:sldMk cId="1701138531" sldId="260"/>
            <ac:spMk id="2" creationId="{C1050FA5-E0D7-4F43-88F3-229059A2FF66}"/>
          </ac:spMkLst>
        </pc:spChg>
        <pc:spChg chg="add mod">
          <ac:chgData name="Devon Richtsmeier" userId="9d0501ba-bdc5-4e59-af39-9b5973c1d797" providerId="ADAL" clId="{6BA20381-DD44-4617-A477-FDC0C97F5C8A}" dt="2022-01-27T21:36:17.819" v="3405" actId="1076"/>
          <ac:spMkLst>
            <pc:docMk/>
            <pc:sldMk cId="1701138531" sldId="260"/>
            <ac:spMk id="3" creationId="{DE362B00-95A4-450B-BB43-DB974349C6C1}"/>
          </ac:spMkLst>
        </pc:spChg>
        <pc:spChg chg="add del mod">
          <ac:chgData name="Devon Richtsmeier" userId="9d0501ba-bdc5-4e59-af39-9b5973c1d797" providerId="ADAL" clId="{6BA20381-DD44-4617-A477-FDC0C97F5C8A}" dt="2022-01-27T20:09:15.263" v="309"/>
          <ac:spMkLst>
            <pc:docMk/>
            <pc:sldMk cId="1701138531" sldId="260"/>
            <ac:spMk id="4" creationId="{8211799F-0096-4BC7-97F2-5CB38209ABB9}"/>
          </ac:spMkLst>
        </pc:spChg>
        <pc:spChg chg="add mod">
          <ac:chgData name="Devon Richtsmeier" userId="9d0501ba-bdc5-4e59-af39-9b5973c1d797" providerId="ADAL" clId="{6BA20381-DD44-4617-A477-FDC0C97F5C8A}" dt="2022-01-27T21:36:14.691" v="3404" actId="1076"/>
          <ac:spMkLst>
            <pc:docMk/>
            <pc:sldMk cId="1701138531" sldId="260"/>
            <ac:spMk id="5" creationId="{3946A7FE-C61F-4645-9133-F95724822C53}"/>
          </ac:spMkLst>
        </pc:spChg>
        <pc:spChg chg="add mod">
          <ac:chgData name="Devon Richtsmeier" userId="9d0501ba-bdc5-4e59-af39-9b5973c1d797" providerId="ADAL" clId="{6BA20381-DD44-4617-A477-FDC0C97F5C8A}" dt="2022-01-27T21:49:18.486" v="3613" actId="403"/>
          <ac:spMkLst>
            <pc:docMk/>
            <pc:sldMk cId="1701138531" sldId="260"/>
            <ac:spMk id="6" creationId="{216B796A-AFAF-4516-904F-73B2223A4BE6}"/>
          </ac:spMkLst>
        </pc:spChg>
        <pc:spChg chg="add mod">
          <ac:chgData name="Devon Richtsmeier" userId="9d0501ba-bdc5-4e59-af39-9b5973c1d797" providerId="ADAL" clId="{6BA20381-DD44-4617-A477-FDC0C97F5C8A}" dt="2022-01-27T22:09:26.234" v="3899" actId="1076"/>
          <ac:spMkLst>
            <pc:docMk/>
            <pc:sldMk cId="1701138531" sldId="260"/>
            <ac:spMk id="9" creationId="{E7190DF1-3A8A-4259-824B-FFC39C04FCD0}"/>
          </ac:spMkLst>
        </pc:spChg>
        <pc:picChg chg="add mod">
          <ac:chgData name="Devon Richtsmeier" userId="9d0501ba-bdc5-4e59-af39-9b5973c1d797" providerId="ADAL" clId="{6BA20381-DD44-4617-A477-FDC0C97F5C8A}" dt="2022-01-27T22:09:21.770" v="3898" actId="14100"/>
          <ac:picMkLst>
            <pc:docMk/>
            <pc:sldMk cId="1701138531" sldId="260"/>
            <ac:picMk id="8" creationId="{65D3C8A9-57AA-44AD-A543-9E6B1F6AF9E7}"/>
          </ac:picMkLst>
        </pc:picChg>
      </pc:sldChg>
      <pc:sldChg chg="add del">
        <pc:chgData name="Devon Richtsmeier" userId="9d0501ba-bdc5-4e59-af39-9b5973c1d797" providerId="ADAL" clId="{6BA20381-DD44-4617-A477-FDC0C97F5C8A}" dt="2022-01-27T20:32:27.007" v="1281" actId="47"/>
        <pc:sldMkLst>
          <pc:docMk/>
          <pc:sldMk cId="2776752402" sldId="261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3159130818" sldId="261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880849505" sldId="262"/>
        </pc:sldMkLst>
      </pc:sldChg>
      <pc:sldChg chg="add del">
        <pc:chgData name="Devon Richtsmeier" userId="9d0501ba-bdc5-4e59-af39-9b5973c1d797" providerId="ADAL" clId="{6BA20381-DD44-4617-A477-FDC0C97F5C8A}" dt="2022-01-27T20:46:12.567" v="1286" actId="47"/>
        <pc:sldMkLst>
          <pc:docMk/>
          <pc:sldMk cId="1180130354" sldId="262"/>
        </pc:sldMkLst>
      </pc:sldChg>
      <pc:sldChg chg="add del">
        <pc:chgData name="Devon Richtsmeier" userId="9d0501ba-bdc5-4e59-af39-9b5973c1d797" providerId="ADAL" clId="{6BA20381-DD44-4617-A477-FDC0C97F5C8A}" dt="2022-01-27T20:46:13.280" v="1287" actId="47"/>
        <pc:sldMkLst>
          <pc:docMk/>
          <pc:sldMk cId="2126781382" sldId="263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3273039536" sldId="263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3720748920" sldId="264"/>
        </pc:sldMkLst>
      </pc:sldChg>
      <pc:sldChg chg="addSp delSp modSp add mod">
        <pc:chgData name="Devon Richtsmeier" userId="9d0501ba-bdc5-4e59-af39-9b5973c1d797" providerId="ADAL" clId="{6BA20381-DD44-4617-A477-FDC0C97F5C8A}" dt="2022-01-27T21:48:51.514" v="3585" actId="1076"/>
        <pc:sldMkLst>
          <pc:docMk/>
          <pc:sldMk cId="3874179420" sldId="264"/>
        </pc:sldMkLst>
        <pc:spChg chg="del">
          <ac:chgData name="Devon Richtsmeier" userId="9d0501ba-bdc5-4e59-af39-9b5973c1d797" providerId="ADAL" clId="{6BA20381-DD44-4617-A477-FDC0C97F5C8A}" dt="2022-01-27T20:45:31.569" v="1282" actId="478"/>
          <ac:spMkLst>
            <pc:docMk/>
            <pc:sldMk cId="3874179420" sldId="264"/>
            <ac:spMk id="5" creationId="{3946A7FE-C61F-4645-9133-F95724822C53}"/>
          </ac:spMkLst>
        </pc:spChg>
        <pc:spChg chg="del">
          <ac:chgData name="Devon Richtsmeier" userId="9d0501ba-bdc5-4e59-af39-9b5973c1d797" providerId="ADAL" clId="{6BA20381-DD44-4617-A477-FDC0C97F5C8A}" dt="2022-01-27T20:45:32.713" v="1283" actId="478"/>
          <ac:spMkLst>
            <pc:docMk/>
            <pc:sldMk cId="3874179420" sldId="264"/>
            <ac:spMk id="6" creationId="{216B796A-AFAF-4516-904F-73B2223A4BE6}"/>
          </ac:spMkLst>
        </pc:spChg>
        <pc:spChg chg="add mod">
          <ac:chgData name="Devon Richtsmeier" userId="9d0501ba-bdc5-4e59-af39-9b5973c1d797" providerId="ADAL" clId="{6BA20381-DD44-4617-A477-FDC0C97F5C8A}" dt="2022-01-27T21:25:01.182" v="2056"/>
          <ac:spMkLst>
            <pc:docMk/>
            <pc:sldMk cId="3874179420" sldId="264"/>
            <ac:spMk id="7" creationId="{32EF80C0-DF09-4E85-BFEA-DAFF3B999E09}"/>
          </ac:spMkLst>
        </pc:spChg>
        <pc:spChg chg="del">
          <ac:chgData name="Devon Richtsmeier" userId="9d0501ba-bdc5-4e59-af39-9b5973c1d797" providerId="ADAL" clId="{6BA20381-DD44-4617-A477-FDC0C97F5C8A}" dt="2022-01-27T21:12:28.337" v="2037" actId="478"/>
          <ac:spMkLst>
            <pc:docMk/>
            <pc:sldMk cId="3874179420" sldId="264"/>
            <ac:spMk id="9" creationId="{E7190DF1-3A8A-4259-824B-FFC39C04FCD0}"/>
          </ac:spMkLst>
        </pc:spChg>
        <pc:spChg chg="add mod">
          <ac:chgData name="Devon Richtsmeier" userId="9d0501ba-bdc5-4e59-af39-9b5973c1d797" providerId="ADAL" clId="{6BA20381-DD44-4617-A477-FDC0C97F5C8A}" dt="2022-01-27T21:43:30.618" v="3565" actId="20577"/>
          <ac:spMkLst>
            <pc:docMk/>
            <pc:sldMk cId="3874179420" sldId="264"/>
            <ac:spMk id="10" creationId="{F5C762D9-F5BD-4CC2-8543-7F8E98E9024A}"/>
          </ac:spMkLst>
        </pc:spChg>
        <pc:picChg chg="add del mod">
          <ac:chgData name="Devon Richtsmeier" userId="9d0501ba-bdc5-4e59-af39-9b5973c1d797" providerId="ADAL" clId="{6BA20381-DD44-4617-A477-FDC0C97F5C8A}" dt="2022-01-27T21:47:14.561" v="3571" actId="478"/>
          <ac:picMkLst>
            <pc:docMk/>
            <pc:sldMk cId="3874179420" sldId="264"/>
            <ac:picMk id="4" creationId="{35FF9889-7AAD-4678-B9D2-74942426D714}"/>
          </ac:picMkLst>
        </pc:picChg>
        <pc:picChg chg="del">
          <ac:chgData name="Devon Richtsmeier" userId="9d0501ba-bdc5-4e59-af39-9b5973c1d797" providerId="ADAL" clId="{6BA20381-DD44-4617-A477-FDC0C97F5C8A}" dt="2022-01-27T21:12:26.921" v="2036" actId="478"/>
          <ac:picMkLst>
            <pc:docMk/>
            <pc:sldMk cId="3874179420" sldId="264"/>
            <ac:picMk id="8" creationId="{65D3C8A9-57AA-44AD-A543-9E6B1F6AF9E7}"/>
          </ac:picMkLst>
        </pc:picChg>
        <pc:picChg chg="add del mod">
          <ac:chgData name="Devon Richtsmeier" userId="9d0501ba-bdc5-4e59-af39-9b5973c1d797" providerId="ADAL" clId="{6BA20381-DD44-4617-A477-FDC0C97F5C8A}" dt="2022-01-27T21:48:33.969" v="3576" actId="478"/>
          <ac:picMkLst>
            <pc:docMk/>
            <pc:sldMk cId="3874179420" sldId="264"/>
            <ac:picMk id="12" creationId="{473D35F7-19C6-4586-9DDE-525EC60B5B6C}"/>
          </ac:picMkLst>
        </pc:picChg>
        <pc:picChg chg="add mod modCrop">
          <ac:chgData name="Devon Richtsmeier" userId="9d0501ba-bdc5-4e59-af39-9b5973c1d797" providerId="ADAL" clId="{6BA20381-DD44-4617-A477-FDC0C97F5C8A}" dt="2022-01-27T21:48:51.514" v="3585" actId="1076"/>
          <ac:picMkLst>
            <pc:docMk/>
            <pc:sldMk cId="3874179420" sldId="264"/>
            <ac:picMk id="14" creationId="{3A1EFC30-783B-42F0-9DBC-17F5916F07DB}"/>
          </ac:picMkLst>
        </pc:picChg>
      </pc:sldChg>
      <pc:sldChg chg="addSp delSp modSp add mod">
        <pc:chgData name="Devon Richtsmeier" userId="9d0501ba-bdc5-4e59-af39-9b5973c1d797" providerId="ADAL" clId="{6BA20381-DD44-4617-A477-FDC0C97F5C8A}" dt="2022-01-27T23:03:12.729" v="4083" actId="20577"/>
        <pc:sldMkLst>
          <pc:docMk/>
          <pc:sldMk cId="2464471101" sldId="265"/>
        </pc:sldMkLst>
        <pc:spChg chg="mod">
          <ac:chgData name="Devon Richtsmeier" userId="9d0501ba-bdc5-4e59-af39-9b5973c1d797" providerId="ADAL" clId="{6BA20381-DD44-4617-A477-FDC0C97F5C8A}" dt="2022-01-27T20:46:30.937" v="1311" actId="20577"/>
          <ac:spMkLst>
            <pc:docMk/>
            <pc:sldMk cId="2464471101" sldId="265"/>
            <ac:spMk id="3" creationId="{DE362B00-95A4-450B-BB43-DB974349C6C1}"/>
          </ac:spMkLst>
        </pc:spChg>
        <pc:spChg chg="add del mod">
          <ac:chgData name="Devon Richtsmeier" userId="9d0501ba-bdc5-4e59-af39-9b5973c1d797" providerId="ADAL" clId="{6BA20381-DD44-4617-A477-FDC0C97F5C8A}" dt="2022-01-27T21:23:41.807" v="2047" actId="21"/>
          <ac:spMkLst>
            <pc:docMk/>
            <pc:sldMk cId="2464471101" sldId="265"/>
            <ac:spMk id="5" creationId="{01769F76-ABD9-475B-AD06-60329B7B1D23}"/>
          </ac:spMkLst>
        </pc:spChg>
        <pc:spChg chg="add mod">
          <ac:chgData name="Devon Richtsmeier" userId="9d0501ba-bdc5-4e59-af39-9b5973c1d797" providerId="ADAL" clId="{6BA20381-DD44-4617-A477-FDC0C97F5C8A}" dt="2022-01-27T23:03:12.729" v="4083" actId="20577"/>
          <ac:spMkLst>
            <pc:docMk/>
            <pc:sldMk cId="2464471101" sldId="265"/>
            <ac:spMk id="6" creationId="{3024006A-750D-4221-B13A-AC8012F56F91}"/>
          </ac:spMkLst>
        </pc:spChg>
        <pc:spChg chg="del">
          <ac:chgData name="Devon Richtsmeier" userId="9d0501ba-bdc5-4e59-af39-9b5973c1d797" providerId="ADAL" clId="{6BA20381-DD44-4617-A477-FDC0C97F5C8A}" dt="2022-01-27T20:46:27.497" v="1301" actId="478"/>
          <ac:spMkLst>
            <pc:docMk/>
            <pc:sldMk cId="2464471101" sldId="265"/>
            <ac:spMk id="9" creationId="{E7190DF1-3A8A-4259-824B-FFC39C04FCD0}"/>
          </ac:spMkLst>
        </pc:spChg>
        <pc:spChg chg="add mod">
          <ac:chgData name="Devon Richtsmeier" userId="9d0501ba-bdc5-4e59-af39-9b5973c1d797" providerId="ADAL" clId="{6BA20381-DD44-4617-A477-FDC0C97F5C8A}" dt="2022-01-27T21:58:06.227" v="3633" actId="1076"/>
          <ac:spMkLst>
            <pc:docMk/>
            <pc:sldMk cId="2464471101" sldId="265"/>
            <ac:spMk id="14" creationId="{F1F5FB5F-9BC4-40D9-8FE1-01EE797B5D1D}"/>
          </ac:spMkLst>
        </pc:spChg>
        <pc:picChg chg="add del mod">
          <ac:chgData name="Devon Richtsmeier" userId="9d0501ba-bdc5-4e59-af39-9b5973c1d797" providerId="ADAL" clId="{6BA20381-DD44-4617-A477-FDC0C97F5C8A}" dt="2022-01-27T21:56:07.673" v="3614" actId="478"/>
          <ac:picMkLst>
            <pc:docMk/>
            <pc:sldMk cId="2464471101" sldId="265"/>
            <ac:picMk id="4" creationId="{DCAF89D1-8558-4FD7-8082-6A67C22C7FAF}"/>
          </ac:picMkLst>
        </pc:picChg>
        <pc:picChg chg="del">
          <ac:chgData name="Devon Richtsmeier" userId="9d0501ba-bdc5-4e59-af39-9b5973c1d797" providerId="ADAL" clId="{6BA20381-DD44-4617-A477-FDC0C97F5C8A}" dt="2022-01-27T20:46:26.616" v="1300" actId="478"/>
          <ac:picMkLst>
            <pc:docMk/>
            <pc:sldMk cId="2464471101" sldId="265"/>
            <ac:picMk id="8" creationId="{65D3C8A9-57AA-44AD-A543-9E6B1F6AF9E7}"/>
          </ac:picMkLst>
        </pc:picChg>
        <pc:picChg chg="add mod">
          <ac:chgData name="Devon Richtsmeier" userId="9d0501ba-bdc5-4e59-af39-9b5973c1d797" providerId="ADAL" clId="{6BA20381-DD44-4617-A477-FDC0C97F5C8A}" dt="2022-01-27T21:58:11.212" v="3634" actId="1076"/>
          <ac:picMkLst>
            <pc:docMk/>
            <pc:sldMk cId="2464471101" sldId="265"/>
            <ac:picMk id="10" creationId="{93FA640A-929A-4890-9A27-97D140B3D43F}"/>
          </ac:picMkLst>
        </pc:picChg>
        <pc:picChg chg="add mod">
          <ac:chgData name="Devon Richtsmeier" userId="9d0501ba-bdc5-4e59-af39-9b5973c1d797" providerId="ADAL" clId="{6BA20381-DD44-4617-A477-FDC0C97F5C8A}" dt="2022-01-27T21:56:14.727" v="3620" actId="14100"/>
          <ac:picMkLst>
            <pc:docMk/>
            <pc:sldMk cId="2464471101" sldId="265"/>
            <ac:picMk id="12" creationId="{D02ED75C-D674-4208-9E28-71430ADD43A6}"/>
          </ac:picMkLst>
        </pc:picChg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3420307783" sldId="265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1214725005" sldId="266"/>
        </pc:sldMkLst>
      </pc:sldChg>
      <pc:sldChg chg="addSp delSp modSp add mod">
        <pc:chgData name="Devon Richtsmeier" userId="9d0501ba-bdc5-4e59-af39-9b5973c1d797" providerId="ADAL" clId="{6BA20381-DD44-4617-A477-FDC0C97F5C8A}" dt="2022-01-27T22:56:30.744" v="4082" actId="14100"/>
        <pc:sldMkLst>
          <pc:docMk/>
          <pc:sldMk cId="3370345977" sldId="266"/>
        </pc:sldMkLst>
        <pc:spChg chg="mod">
          <ac:chgData name="Devon Richtsmeier" userId="9d0501ba-bdc5-4e59-af39-9b5973c1d797" providerId="ADAL" clId="{6BA20381-DD44-4617-A477-FDC0C97F5C8A}" dt="2022-01-27T20:46:17.497" v="1297" actId="20577"/>
          <ac:spMkLst>
            <pc:docMk/>
            <pc:sldMk cId="3370345977" sldId="266"/>
            <ac:spMk id="3" creationId="{DE362B00-95A4-450B-BB43-DB974349C6C1}"/>
          </ac:spMkLst>
        </pc:spChg>
        <pc:spChg chg="add mod">
          <ac:chgData name="Devon Richtsmeier" userId="9d0501ba-bdc5-4e59-af39-9b5973c1d797" providerId="ADAL" clId="{6BA20381-DD44-4617-A477-FDC0C97F5C8A}" dt="2022-01-27T22:33:16.619" v="4069" actId="14100"/>
          <ac:spMkLst>
            <pc:docMk/>
            <pc:sldMk cId="3370345977" sldId="266"/>
            <ac:spMk id="6" creationId="{CA4E3825-62F6-49F5-BD3D-089E68884906}"/>
          </ac:spMkLst>
        </pc:spChg>
        <pc:spChg chg="add mod">
          <ac:chgData name="Devon Richtsmeier" userId="9d0501ba-bdc5-4e59-af39-9b5973c1d797" providerId="ADAL" clId="{6BA20381-DD44-4617-A477-FDC0C97F5C8A}" dt="2022-01-27T22:33:07.762" v="4066" actId="20577"/>
          <ac:spMkLst>
            <pc:docMk/>
            <pc:sldMk cId="3370345977" sldId="266"/>
            <ac:spMk id="7" creationId="{ABB105A3-96E7-4074-9CF5-CF3D8A0F0D40}"/>
          </ac:spMkLst>
        </pc:spChg>
        <pc:spChg chg="del">
          <ac:chgData name="Devon Richtsmeier" userId="9d0501ba-bdc5-4e59-af39-9b5973c1d797" providerId="ADAL" clId="{6BA20381-DD44-4617-A477-FDC0C97F5C8A}" dt="2022-01-27T20:46:22.433" v="1299" actId="478"/>
          <ac:spMkLst>
            <pc:docMk/>
            <pc:sldMk cId="3370345977" sldId="266"/>
            <ac:spMk id="9" creationId="{E7190DF1-3A8A-4259-824B-FFC39C04FCD0}"/>
          </ac:spMkLst>
        </pc:spChg>
        <pc:picChg chg="add mod modCrop">
          <ac:chgData name="Devon Richtsmeier" userId="9d0501ba-bdc5-4e59-af39-9b5973c1d797" providerId="ADAL" clId="{6BA20381-DD44-4617-A477-FDC0C97F5C8A}" dt="2022-01-27T22:56:30.744" v="4082" actId="14100"/>
          <ac:picMkLst>
            <pc:docMk/>
            <pc:sldMk cId="3370345977" sldId="266"/>
            <ac:picMk id="5" creationId="{1D08CA7E-7ABC-4FC0-9639-7285C0364C7F}"/>
          </ac:picMkLst>
        </pc:picChg>
        <pc:picChg chg="del">
          <ac:chgData name="Devon Richtsmeier" userId="9d0501ba-bdc5-4e59-af39-9b5973c1d797" providerId="ADAL" clId="{6BA20381-DD44-4617-A477-FDC0C97F5C8A}" dt="2022-01-27T20:46:20.161" v="1298" actId="478"/>
          <ac:picMkLst>
            <pc:docMk/>
            <pc:sldMk cId="3370345977" sldId="266"/>
            <ac:picMk id="8" creationId="{65D3C8A9-57AA-44AD-A543-9E6B1F6AF9E7}"/>
          </ac:picMkLst>
        </pc:picChg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4243559437" sldId="267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3897186948" sldId="268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346130880" sldId="269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864969058" sldId="270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2206769543" sldId="271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4063383606" sldId="272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2852635335" sldId="273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2265017051" sldId="274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1036197225" sldId="275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3323995423" sldId="276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980896392" sldId="277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2790213755" sldId="278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3300492729" sldId="279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507784227" sldId="280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310833556" sldId="281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2654974993" sldId="282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2323607986" sldId="283"/>
        </pc:sldMkLst>
      </pc:sldChg>
      <pc:sldChg chg="del">
        <pc:chgData name="Devon Richtsmeier" userId="9d0501ba-bdc5-4e59-af39-9b5973c1d797" providerId="ADAL" clId="{6BA20381-DD44-4617-A477-FDC0C97F5C8A}" dt="2022-01-27T01:51:41.005" v="1" actId="47"/>
        <pc:sldMkLst>
          <pc:docMk/>
          <pc:sldMk cId="3430716467" sldId="284"/>
        </pc:sldMkLst>
      </pc:sldChg>
      <pc:sldChg chg="new del">
        <pc:chgData name="Devon Richtsmeier" userId="9d0501ba-bdc5-4e59-af39-9b5973c1d797" providerId="ADAL" clId="{6BA20381-DD44-4617-A477-FDC0C97F5C8A}" dt="2022-01-27T01:51:41.005" v="1" actId="47"/>
        <pc:sldMkLst>
          <pc:docMk/>
          <pc:sldMk cId="2334721542" sldId="285"/>
        </pc:sldMkLst>
      </pc:sldChg>
      <pc:sldMasterChg chg="del delSldLayout">
        <pc:chgData name="Devon Richtsmeier" userId="9d0501ba-bdc5-4e59-af39-9b5973c1d797" providerId="ADAL" clId="{6BA20381-DD44-4617-A477-FDC0C97F5C8A}" dt="2022-01-27T01:51:41.005" v="1" actId="47"/>
        <pc:sldMasterMkLst>
          <pc:docMk/>
          <pc:sldMasterMk cId="3204735430" sldId="2147483670"/>
        </pc:sldMasterMkLst>
        <pc:sldLayoutChg chg="del">
          <pc:chgData name="Devon Richtsmeier" userId="9d0501ba-bdc5-4e59-af39-9b5973c1d797" providerId="ADAL" clId="{6BA20381-DD44-4617-A477-FDC0C97F5C8A}" dt="2022-01-27T01:51:41.005" v="1" actId="47"/>
          <pc:sldLayoutMkLst>
            <pc:docMk/>
            <pc:sldMasterMk cId="3204735430" sldId="2147483670"/>
            <pc:sldLayoutMk cId="2827763697" sldId="2147483671"/>
          </pc:sldLayoutMkLst>
        </pc:sldLayoutChg>
        <pc:sldLayoutChg chg="del">
          <pc:chgData name="Devon Richtsmeier" userId="9d0501ba-bdc5-4e59-af39-9b5973c1d797" providerId="ADAL" clId="{6BA20381-DD44-4617-A477-FDC0C97F5C8A}" dt="2022-01-27T01:51:41.005" v="1" actId="47"/>
          <pc:sldLayoutMkLst>
            <pc:docMk/>
            <pc:sldMasterMk cId="3204735430" sldId="2147483670"/>
            <pc:sldLayoutMk cId="3049001101" sldId="2147483672"/>
          </pc:sldLayoutMkLst>
        </pc:sldLayoutChg>
        <pc:sldLayoutChg chg="del">
          <pc:chgData name="Devon Richtsmeier" userId="9d0501ba-bdc5-4e59-af39-9b5973c1d797" providerId="ADAL" clId="{6BA20381-DD44-4617-A477-FDC0C97F5C8A}" dt="2022-01-27T01:51:41.005" v="1" actId="47"/>
          <pc:sldLayoutMkLst>
            <pc:docMk/>
            <pc:sldMasterMk cId="3204735430" sldId="2147483670"/>
            <pc:sldLayoutMk cId="3696548494" sldId="2147483674"/>
          </pc:sldLayoutMkLst>
        </pc:sldLayoutChg>
        <pc:sldLayoutChg chg="del">
          <pc:chgData name="Devon Richtsmeier" userId="9d0501ba-bdc5-4e59-af39-9b5973c1d797" providerId="ADAL" clId="{6BA20381-DD44-4617-A477-FDC0C97F5C8A}" dt="2022-01-27T01:51:41.005" v="1" actId="47"/>
          <pc:sldLayoutMkLst>
            <pc:docMk/>
            <pc:sldMasterMk cId="3204735430" sldId="2147483670"/>
            <pc:sldLayoutMk cId="1766639182" sldId="2147483677"/>
          </pc:sldLayoutMkLst>
        </pc:sldLayoutChg>
        <pc:sldLayoutChg chg="del">
          <pc:chgData name="Devon Richtsmeier" userId="9d0501ba-bdc5-4e59-af39-9b5973c1d797" providerId="ADAL" clId="{6BA20381-DD44-4617-A477-FDC0C97F5C8A}" dt="2022-01-27T01:51:41.005" v="1" actId="47"/>
          <pc:sldLayoutMkLst>
            <pc:docMk/>
            <pc:sldMasterMk cId="3204735430" sldId="2147483670"/>
            <pc:sldLayoutMk cId="2979703577" sldId="2147483682"/>
          </pc:sldLayoutMkLst>
        </pc:sldLayoutChg>
        <pc:sldLayoutChg chg="del">
          <pc:chgData name="Devon Richtsmeier" userId="9d0501ba-bdc5-4e59-af39-9b5973c1d797" providerId="ADAL" clId="{6BA20381-DD44-4617-A477-FDC0C97F5C8A}" dt="2022-01-27T01:51:41.005" v="1" actId="47"/>
          <pc:sldLayoutMkLst>
            <pc:docMk/>
            <pc:sldMasterMk cId="3204735430" sldId="2147483670"/>
            <pc:sldLayoutMk cId="2488197600" sldId="2147483695"/>
          </pc:sldLayoutMkLst>
        </pc:sldLayoutChg>
      </pc:sldMasterChg>
    </pc:docChg>
  </pc:docChgLst>
  <pc:docChgLst>
    <pc:chgData name="Devon" userId="9d0501ba-bdc5-4e59-af39-9b5973c1d797" providerId="ADAL" clId="{CBE759CF-F17F-445D-9D78-7371371CD8C6}"/>
    <pc:docChg chg="undo redo custSel addSld modSld">
      <pc:chgData name="Devon" userId="9d0501ba-bdc5-4e59-af39-9b5973c1d797" providerId="ADAL" clId="{CBE759CF-F17F-445D-9D78-7371371CD8C6}" dt="2022-01-27T23:52:49.810" v="42" actId="478"/>
      <pc:docMkLst>
        <pc:docMk/>
      </pc:docMkLst>
      <pc:sldChg chg="delSp add mod">
        <pc:chgData name="Devon" userId="9d0501ba-bdc5-4e59-af39-9b5973c1d797" providerId="ADAL" clId="{CBE759CF-F17F-445D-9D78-7371371CD8C6}" dt="2022-01-27T23:52:49.810" v="42" actId="478"/>
        <pc:sldMkLst>
          <pc:docMk/>
          <pc:sldMk cId="3918378108" sldId="258"/>
        </pc:sldMkLst>
        <pc:picChg chg="del">
          <ac:chgData name="Devon" userId="9d0501ba-bdc5-4e59-af39-9b5973c1d797" providerId="ADAL" clId="{CBE759CF-F17F-445D-9D78-7371371CD8C6}" dt="2022-01-27T23:52:49.810" v="42" actId="478"/>
          <ac:picMkLst>
            <pc:docMk/>
            <pc:sldMk cId="3918378108" sldId="258"/>
            <ac:picMk id="3" creationId="{73481EEC-75F5-449C-ACCB-FE7ECBD8D74F}"/>
          </ac:picMkLst>
        </pc:picChg>
        <pc:picChg chg="del">
          <ac:chgData name="Devon" userId="9d0501ba-bdc5-4e59-af39-9b5973c1d797" providerId="ADAL" clId="{CBE759CF-F17F-445D-9D78-7371371CD8C6}" dt="2022-01-27T23:52:43.919" v="41" actId="478"/>
          <ac:picMkLst>
            <pc:docMk/>
            <pc:sldMk cId="3918378108" sldId="258"/>
            <ac:picMk id="5" creationId="{7509C37D-0C0E-4445-92E8-A6D531C9430C}"/>
          </ac:picMkLst>
        </pc:picChg>
      </pc:sldChg>
      <pc:sldChg chg="addSp delSp modSp mod delAnim">
        <pc:chgData name="Devon" userId="9d0501ba-bdc5-4e59-af39-9b5973c1d797" providerId="ADAL" clId="{CBE759CF-F17F-445D-9D78-7371371CD8C6}" dt="2022-01-27T23:49:46.799" v="37" actId="14100"/>
        <pc:sldMkLst>
          <pc:docMk/>
          <pc:sldMk cId="2112183064" sldId="259"/>
        </pc:sldMkLst>
        <pc:spChg chg="mod">
          <ac:chgData name="Devon" userId="9d0501ba-bdc5-4e59-af39-9b5973c1d797" providerId="ADAL" clId="{CBE759CF-F17F-445D-9D78-7371371CD8C6}" dt="2022-01-27T23:36:40.018" v="23" actId="20577"/>
          <ac:spMkLst>
            <pc:docMk/>
            <pc:sldMk cId="2112183064" sldId="259"/>
            <ac:spMk id="8" creationId="{E85B7954-72FF-42E4-B738-EEB3B0DE5F5D}"/>
          </ac:spMkLst>
        </pc:spChg>
        <pc:picChg chg="add mod">
          <ac:chgData name="Devon" userId="9d0501ba-bdc5-4e59-af39-9b5973c1d797" providerId="ADAL" clId="{CBE759CF-F17F-445D-9D78-7371371CD8C6}" dt="2022-01-27T23:49:46.799" v="37" actId="14100"/>
          <ac:picMkLst>
            <pc:docMk/>
            <pc:sldMk cId="2112183064" sldId="259"/>
            <ac:picMk id="3" creationId="{EC01265E-CED4-4445-A8D3-6A8B3739BE27}"/>
          </ac:picMkLst>
        </pc:picChg>
        <pc:picChg chg="mod">
          <ac:chgData name="Devon" userId="9d0501ba-bdc5-4e59-af39-9b5973c1d797" providerId="ADAL" clId="{CBE759CF-F17F-445D-9D78-7371371CD8C6}" dt="2022-01-27T23:49:10.085" v="32" actId="1076"/>
          <ac:picMkLst>
            <pc:docMk/>
            <pc:sldMk cId="2112183064" sldId="259"/>
            <ac:picMk id="6" creationId="{A27DD740-FDC7-4247-B52C-FDECDD3F955C}"/>
          </ac:picMkLst>
        </pc:picChg>
        <pc:picChg chg="del">
          <ac:chgData name="Devon" userId="9d0501ba-bdc5-4e59-af39-9b5973c1d797" providerId="ADAL" clId="{CBE759CF-F17F-445D-9D78-7371371CD8C6}" dt="2022-01-27T23:47:53.244" v="24" actId="478"/>
          <ac:picMkLst>
            <pc:docMk/>
            <pc:sldMk cId="2112183064" sldId="259"/>
            <ac:picMk id="7" creationId="{5BA1AF99-8FF8-41A0-B4B1-37FF4F52042E}"/>
          </ac:picMkLst>
        </pc:picChg>
        <pc:picChg chg="del mod">
          <ac:chgData name="Devon" userId="9d0501ba-bdc5-4e59-af39-9b5973c1d797" providerId="ADAL" clId="{CBE759CF-F17F-445D-9D78-7371371CD8C6}" dt="2022-01-27T23:49:13.737" v="34" actId="478"/>
          <ac:picMkLst>
            <pc:docMk/>
            <pc:sldMk cId="2112183064" sldId="259"/>
            <ac:picMk id="9" creationId="{751E8D35-D994-412C-B382-24FB1CDC333F}"/>
          </ac:picMkLst>
        </pc:picChg>
      </pc:sldChg>
      <pc:sldChg chg="modSp mod">
        <pc:chgData name="Devon" userId="9d0501ba-bdc5-4e59-af39-9b5973c1d797" providerId="ADAL" clId="{CBE759CF-F17F-445D-9D78-7371371CD8C6}" dt="2022-01-27T23:19:42.177" v="14" actId="20577"/>
        <pc:sldMkLst>
          <pc:docMk/>
          <pc:sldMk cId="3874179420" sldId="264"/>
        </pc:sldMkLst>
        <pc:spChg chg="mod">
          <ac:chgData name="Devon" userId="9d0501ba-bdc5-4e59-af39-9b5973c1d797" providerId="ADAL" clId="{CBE759CF-F17F-445D-9D78-7371371CD8C6}" dt="2022-01-27T23:19:42.177" v="14" actId="20577"/>
          <ac:spMkLst>
            <pc:docMk/>
            <pc:sldMk cId="3874179420" sldId="264"/>
            <ac:spMk id="7" creationId="{32EF80C0-DF09-4E85-BFEA-DAFF3B999E09}"/>
          </ac:spMkLst>
        </pc:spChg>
      </pc:sldChg>
      <pc:sldChg chg="modSp mod">
        <pc:chgData name="Devon" userId="9d0501ba-bdc5-4e59-af39-9b5973c1d797" providerId="ADAL" clId="{CBE759CF-F17F-445D-9D78-7371371CD8C6}" dt="2022-01-27T23:19:49.701" v="19" actId="313"/>
        <pc:sldMkLst>
          <pc:docMk/>
          <pc:sldMk cId="2464471101" sldId="265"/>
        </pc:sldMkLst>
        <pc:spChg chg="mod">
          <ac:chgData name="Devon" userId="9d0501ba-bdc5-4e59-af39-9b5973c1d797" providerId="ADAL" clId="{CBE759CF-F17F-445D-9D78-7371371CD8C6}" dt="2022-01-27T23:19:49.701" v="19" actId="313"/>
          <ac:spMkLst>
            <pc:docMk/>
            <pc:sldMk cId="2464471101" sldId="265"/>
            <ac:spMk id="6" creationId="{3024006A-750D-4221-B13A-AC8012F56F91}"/>
          </ac:spMkLst>
        </pc:spChg>
      </pc:sldChg>
      <pc:sldChg chg="delSp new mod">
        <pc:chgData name="Devon" userId="9d0501ba-bdc5-4e59-af39-9b5973c1d797" providerId="ADAL" clId="{CBE759CF-F17F-445D-9D78-7371371CD8C6}" dt="2022-01-27T23:51:59.044" v="39" actId="478"/>
        <pc:sldMkLst>
          <pc:docMk/>
          <pc:sldMk cId="1781850786" sldId="267"/>
        </pc:sldMkLst>
        <pc:spChg chg="del">
          <ac:chgData name="Devon" userId="9d0501ba-bdc5-4e59-af39-9b5973c1d797" providerId="ADAL" clId="{CBE759CF-F17F-445D-9D78-7371371CD8C6}" dt="2022-01-27T23:51:59.044" v="39" actId="478"/>
          <ac:spMkLst>
            <pc:docMk/>
            <pc:sldMk cId="1781850786" sldId="267"/>
            <ac:spMk id="2" creationId="{4F9EC347-5D20-4AE6-970F-AA9B2FC014E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4CC1-50B6-A346-9F2F-A73D55FF36C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25CF2-3302-D948-BF01-550CF443B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07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5CF2-3302-D948-BF01-550CF443BD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4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411957"/>
            <a:ext cx="8280400" cy="513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0" y="1339401"/>
            <a:ext cx="8280400" cy="2968670"/>
          </a:xfrm>
        </p:spPr>
        <p:txBody>
          <a:bodyPr/>
          <a:lstStyle>
            <a:lvl2pPr marL="400050" indent="-163513">
              <a:tabLst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81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411957"/>
            <a:ext cx="7921625" cy="513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7679" y="1329268"/>
            <a:ext cx="3600000" cy="3231634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EA6B2-E626-204A-B12E-7AD7DAE9E3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18226" y="1329269"/>
            <a:ext cx="3600000" cy="3231634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93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984" y="0"/>
            <a:ext cx="8780016" cy="514350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973454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5107" y="-1"/>
            <a:ext cx="5260893" cy="5143501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15C9-EBC7-A949-ACA5-2F38B8DCE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48338" y="-2"/>
            <a:ext cx="3384000" cy="2511000"/>
          </a:xfrm>
        </p:spPr>
        <p:txBody>
          <a:bodyPr>
            <a:norm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Click icon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5884E18-154E-3643-986D-93C309E210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45554" y="2628277"/>
            <a:ext cx="3395662" cy="2511000"/>
          </a:xfrm>
        </p:spPr>
        <p:txBody>
          <a:bodyPr>
            <a:norm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921421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411957"/>
            <a:ext cx="7740650" cy="513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285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90" y="411957"/>
            <a:ext cx="7740649" cy="513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485" y="1329268"/>
            <a:ext cx="3600000" cy="3231634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EA6B2-E626-204A-B12E-7AD7DAE9E3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49549" y="1329269"/>
            <a:ext cx="3600000" cy="3231634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3458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" y="0"/>
            <a:ext cx="8831182" cy="514350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085462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" y="-1"/>
            <a:ext cx="5325984" cy="5143501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15C9-EBC7-A949-ACA5-2F38B8DCE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5311" y="-2"/>
            <a:ext cx="3384000" cy="2520000"/>
          </a:xfrm>
        </p:spPr>
        <p:txBody>
          <a:bodyPr>
            <a:norm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Click icon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5884E18-154E-3643-986D-93C309E210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06485" y="2613368"/>
            <a:ext cx="3395662" cy="2520000"/>
          </a:xfrm>
        </p:spPr>
        <p:txBody>
          <a:bodyPr>
            <a:norm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418917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019" y="411956"/>
            <a:ext cx="3747753" cy="7066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</a:t>
            </a:r>
            <a:br>
              <a:rPr lang="en-US"/>
            </a:br>
            <a:r>
              <a:rPr lang="en-US"/>
              <a:t>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wrap="square"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A4E5D6C-FE4E-5547-A367-93C8931E4D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3081" y="0"/>
            <a:ext cx="4470919" cy="514350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234209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75" y="-1"/>
            <a:ext cx="4490935" cy="5143501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15C9-EBC7-A949-ACA5-2F38B8DCE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85587" y="-2"/>
            <a:ext cx="4464000" cy="2538000"/>
          </a:xfrm>
        </p:spPr>
        <p:txBody>
          <a:bodyPr>
            <a:norm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Click icon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5884E18-154E-3643-986D-93C309E210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82803" y="2613368"/>
            <a:ext cx="4464000" cy="2538000"/>
          </a:xfrm>
        </p:spPr>
        <p:txBody>
          <a:bodyPr>
            <a:norm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726373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411957"/>
            <a:ext cx="8280400" cy="513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wrap="square"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48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169" y="412750"/>
            <a:ext cx="8268032" cy="513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168" y="1335928"/>
            <a:ext cx="3780000" cy="2835020"/>
          </a:xfrm>
        </p:spPr>
        <p:txBody>
          <a:bodyPr/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lvl1pPr>
            <a:lvl2pPr marL="357188" marR="0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lvl2pPr>
            <a:lvl3pPr marL="533400" marR="0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lvl3pPr>
            <a:lvl4pPr marL="668338" marR="0" indent="-13493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lvl4pPr>
            <a:lvl5pPr marL="801688" marR="0" indent="-13335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lvl5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Click to edit text</a:t>
            </a:r>
          </a:p>
          <a:p>
            <a:pPr marL="357188" marR="0" lvl="1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Second level</a:t>
            </a:r>
          </a:p>
          <a:p>
            <a:pPr marL="533400" marR="0" lvl="2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Third level</a:t>
            </a:r>
          </a:p>
          <a:p>
            <a:pPr marL="668338" marR="0" lvl="3" indent="-13493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Fourth level</a:t>
            </a:r>
          </a:p>
          <a:p>
            <a:pPr marL="801688" marR="0" lvl="4" indent="-13335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249DF0-0F34-DA41-87E9-5C93AC15582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932085" y="1335928"/>
            <a:ext cx="3780000" cy="283502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5341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411957"/>
            <a:ext cx="8280400" cy="513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168" y="1335926"/>
            <a:ext cx="3852000" cy="2745583"/>
          </a:xfrm>
        </p:spPr>
        <p:txBody>
          <a:bodyPr wrap="square"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EA6B2-E626-204A-B12E-7AD7DAE9E3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60991" y="1335926"/>
            <a:ext cx="3852000" cy="2745583"/>
          </a:xfrm>
        </p:spPr>
        <p:txBody>
          <a:bodyPr wrap="square"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191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163" y="784328"/>
            <a:ext cx="7559674" cy="6055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2163" y="1743075"/>
            <a:ext cx="7559675" cy="261609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8155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163" y="775252"/>
            <a:ext cx="7556535" cy="513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03692" y="1743075"/>
            <a:ext cx="3600000" cy="262517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EA6B2-E626-204A-B12E-7AD7DAE9E3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48698" y="1743075"/>
            <a:ext cx="3600000" cy="262517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6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4507831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20992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16000" cy="4492029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15C9-EBC7-A949-ACA5-2F38B8DCE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20884" y="0"/>
            <a:ext cx="3420000" cy="2196000"/>
          </a:xfrm>
        </p:spPr>
        <p:txBody>
          <a:bodyPr>
            <a:norm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Click icon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5884E18-154E-3643-986D-93C309E210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27268" y="2296029"/>
            <a:ext cx="3420000" cy="2196000"/>
          </a:xfrm>
        </p:spPr>
        <p:txBody>
          <a:bodyPr>
            <a:norm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81597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411957"/>
            <a:ext cx="8280400" cy="513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0" y="1339401"/>
            <a:ext cx="8280400" cy="2791441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886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411957"/>
            <a:ext cx="8277929" cy="513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2188" y="1329268"/>
            <a:ext cx="3780000" cy="2825637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EA6B2-E626-204A-B12E-7AD7DAE9E3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49309" y="1329269"/>
            <a:ext cx="3780000" cy="2825636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6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449981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77385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5616000" cy="447871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15C9-EBC7-A949-ACA5-2F38B8DCE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48338" y="0"/>
            <a:ext cx="3384000" cy="2196000"/>
          </a:xfrm>
        </p:spPr>
        <p:txBody>
          <a:bodyPr>
            <a:norm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Click icon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5884E18-154E-3643-986D-93C309E210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6676" y="2282712"/>
            <a:ext cx="3395662" cy="2196000"/>
          </a:xfrm>
        </p:spPr>
        <p:txBody>
          <a:bodyPr>
            <a:normAutofit/>
          </a:bodyPr>
          <a:lstStyle>
            <a:lvl1pPr marL="0" marR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35532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411957"/>
            <a:ext cx="7921624" cy="513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56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jpeg"/><Relationship Id="rId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jpeg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.jpeg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18" y="1339401"/>
            <a:ext cx="8071196" cy="2708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Click to edit text</a:t>
            </a:r>
          </a:p>
          <a:p>
            <a:pPr marL="357188" marR="0" lvl="1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Second level</a:t>
            </a:r>
          </a:p>
          <a:p>
            <a:pPr marL="533400" marR="0" lvl="2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Third level</a:t>
            </a:r>
          </a:p>
          <a:p>
            <a:pPr marL="668338" marR="0" lvl="3" indent="-13493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Fourth level</a:t>
            </a:r>
          </a:p>
          <a:p>
            <a:pPr marL="801688" marR="0" lvl="4" indent="-13335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75058" y="4253023"/>
            <a:ext cx="873401" cy="14315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2022-01-29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3642" y="4253022"/>
            <a:ext cx="564045" cy="14798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-153699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6233"/>
            <a:ext cx="8071196" cy="4939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88" y="4274361"/>
            <a:ext cx="5486401" cy="14119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28189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/>
  <p:txStyles>
    <p:titleStyle>
      <a:lvl1pPr algn="l" defTabSz="514350" rtl="0" eaLnBrk="1" latinLnBrk="0" hangingPunct="1">
        <a:lnSpc>
          <a:spcPts val="41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57188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33400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668338" marR="0" indent="-13493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801688" marR="0" indent="-133350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260" userDrawn="1">
          <p15:clr>
            <a:srgbClr val="F26B43"/>
          </p15:clr>
        </p15:guide>
        <p15:guide id="4" orient="horz" pos="2754" userDrawn="1">
          <p15:clr>
            <a:srgbClr val="F26B43"/>
          </p15:clr>
        </p15:guide>
        <p15:guide id="5" pos="272" userDrawn="1">
          <p15:clr>
            <a:srgbClr val="F26B43"/>
          </p15:clr>
        </p15:guide>
        <p15:guide id="6" pos="5488" userDrawn="1">
          <p15:clr>
            <a:srgbClr val="F26B43"/>
          </p15:clr>
        </p15:guide>
        <p15:guide id="7" orient="horz" pos="583" userDrawn="1">
          <p15:clr>
            <a:srgbClr val="F26B43"/>
          </p15:clr>
        </p15:guide>
        <p15:guide id="8" orient="horz" pos="83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188" y="1339401"/>
            <a:ext cx="8260012" cy="2708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Click to edit text</a:t>
            </a:r>
          </a:p>
          <a:p>
            <a:pPr marL="357188" marR="0" lvl="1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Second level</a:t>
            </a:r>
          </a:p>
          <a:p>
            <a:pPr marL="533400" marR="0" lvl="2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Third level</a:t>
            </a:r>
          </a:p>
          <a:p>
            <a:pPr marL="668338" marR="0" lvl="3" indent="-13493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Fourth level</a:t>
            </a:r>
          </a:p>
          <a:p>
            <a:pPr marL="801688" marR="0" lvl="4" indent="-13335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83079" y="4261044"/>
            <a:ext cx="873401" cy="14315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2022-01-29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1663" y="4261043"/>
            <a:ext cx="564045" cy="14798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-153699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88" y="431142"/>
            <a:ext cx="8260012" cy="4939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188" y="4274361"/>
            <a:ext cx="5486401" cy="14119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8318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hf hdr="0"/>
  <p:txStyles>
    <p:titleStyle>
      <a:lvl1pPr algn="l" defTabSz="514350" rtl="0" eaLnBrk="1" latinLnBrk="0" hangingPunct="1">
        <a:lnSpc>
          <a:spcPts val="41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57188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33400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668338" marR="0" indent="-13493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801688" marR="0" indent="-133350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260" userDrawn="1">
          <p15:clr>
            <a:srgbClr val="F26B43"/>
          </p15:clr>
        </p15:guide>
        <p15:guide id="4" orient="horz" pos="2754" userDrawn="1">
          <p15:clr>
            <a:srgbClr val="F26B43"/>
          </p15:clr>
        </p15:guide>
        <p15:guide id="5" pos="272" userDrawn="1">
          <p15:clr>
            <a:srgbClr val="F26B43"/>
          </p15:clr>
        </p15:guide>
        <p15:guide id="6" pos="5488" userDrawn="1">
          <p15:clr>
            <a:srgbClr val="F26B43"/>
          </p15:clr>
        </p15:guide>
        <p15:guide id="7" orient="horz" pos="583" userDrawn="1">
          <p15:clr>
            <a:srgbClr val="F26B43"/>
          </p15:clr>
        </p15:guide>
        <p15:guide id="8" orient="horz" pos="83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188" y="1339401"/>
            <a:ext cx="7921624" cy="2708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Click to edit text</a:t>
            </a:r>
          </a:p>
          <a:p>
            <a:pPr marL="357188" marR="0" lvl="1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Second level</a:t>
            </a:r>
          </a:p>
          <a:p>
            <a:pPr marL="533400" marR="0" lvl="2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Third level</a:t>
            </a:r>
          </a:p>
          <a:p>
            <a:pPr marL="668338" marR="0" lvl="3" indent="-13493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Fourth level</a:t>
            </a:r>
          </a:p>
          <a:p>
            <a:pPr marL="801688" marR="0" lvl="4" indent="-13335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98596" y="4718673"/>
            <a:ext cx="873401" cy="14315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2022-01-29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67180" y="4718672"/>
            <a:ext cx="564045" cy="14798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-153699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431142"/>
            <a:ext cx="7921625" cy="4939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885" y="4731990"/>
            <a:ext cx="5486401" cy="14119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8070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hf hdr="0"/>
  <p:txStyles>
    <p:titleStyle>
      <a:lvl1pPr algn="l" defTabSz="514350" rtl="0" eaLnBrk="1" latinLnBrk="0" hangingPunct="1">
        <a:lnSpc>
          <a:spcPts val="41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57188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33400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668338" marR="0" indent="-13493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801688" marR="0" indent="-133350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260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385" userDrawn="1">
          <p15:clr>
            <a:srgbClr val="F26B43"/>
          </p15:clr>
        </p15:guide>
        <p15:guide id="6" pos="5375" userDrawn="1">
          <p15:clr>
            <a:srgbClr val="F26B43"/>
          </p15:clr>
        </p15:guide>
        <p15:guide id="7" orient="horz" pos="583" userDrawn="1">
          <p15:clr>
            <a:srgbClr val="F26B43"/>
          </p15:clr>
        </p15:guide>
        <p15:guide id="8" orient="horz" pos="83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188" y="1339401"/>
            <a:ext cx="7740650" cy="31182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Click to edit text</a:t>
            </a:r>
          </a:p>
          <a:p>
            <a:pPr marL="357188" marR="0" lvl="1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Second level</a:t>
            </a:r>
          </a:p>
          <a:p>
            <a:pPr marL="533400" marR="0" lvl="2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Third level</a:t>
            </a:r>
          </a:p>
          <a:p>
            <a:pPr marL="668338" marR="0" lvl="3" indent="-13493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Fourth level</a:t>
            </a:r>
          </a:p>
          <a:p>
            <a:pPr marL="801688" marR="0" lvl="4" indent="-13335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29920" y="4731544"/>
            <a:ext cx="873401" cy="130279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2022-01-29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98504" y="4736373"/>
            <a:ext cx="564045" cy="130279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-153699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9" y="417825"/>
            <a:ext cx="7740650" cy="4939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1189" y="4731544"/>
            <a:ext cx="5486401" cy="14119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01277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hf hdr="0"/>
  <p:txStyles>
    <p:titleStyle>
      <a:lvl1pPr algn="l" defTabSz="514350" rtl="0" eaLnBrk="1" latinLnBrk="0" hangingPunct="1">
        <a:lnSpc>
          <a:spcPts val="41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57188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33400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668338" marR="0" indent="-13493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801688" marR="0" indent="-133350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260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385" userDrawn="1">
          <p15:clr>
            <a:srgbClr val="F26B43"/>
          </p15:clr>
        </p15:guide>
        <p15:guide id="6" pos="5261" userDrawn="1">
          <p15:clr>
            <a:srgbClr val="F26B43"/>
          </p15:clr>
        </p15:guide>
        <p15:guide id="7" orient="horz" pos="583" userDrawn="1">
          <p15:clr>
            <a:srgbClr val="F26B43"/>
          </p15:clr>
        </p15:guide>
        <p15:guide id="8" orient="horz" pos="83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885" y="1847088"/>
            <a:ext cx="3747753" cy="263031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Click to edit text</a:t>
            </a:r>
          </a:p>
          <a:p>
            <a:pPr marL="357188" marR="0" lvl="1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Second level</a:t>
            </a:r>
          </a:p>
          <a:p>
            <a:pPr marL="533400" marR="0" lvl="2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Third level</a:t>
            </a:r>
          </a:p>
          <a:p>
            <a:pPr marL="668338" marR="0" lvl="3" indent="-13493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Fourth level</a:t>
            </a:r>
          </a:p>
          <a:p>
            <a:pPr marL="801688" marR="0" lvl="4" indent="-13335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1100" y="4739515"/>
            <a:ext cx="873401" cy="14315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2022-01-29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9684" y="4736818"/>
            <a:ext cx="564045" cy="12983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153699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5" y="411166"/>
            <a:ext cx="3739733" cy="77046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</a:t>
            </a:r>
            <a:br>
              <a:rPr lang="en-US"/>
            </a:br>
            <a:r>
              <a:rPr lang="en-US"/>
              <a:t>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8465" y="4731990"/>
            <a:ext cx="3739734" cy="1431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2328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2" r:id="rId2"/>
  </p:sldLayoutIdLst>
  <p:hf hdr="0"/>
  <p:txStyles>
    <p:titleStyle>
      <a:lvl1pPr algn="l" defTabSz="514350" rtl="0" eaLnBrk="1" latinLnBrk="0" hangingPunct="1">
        <a:lnSpc>
          <a:spcPts val="41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57188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33400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668338" marR="0" indent="-13493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801688" marR="0" indent="-133350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66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260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295" userDrawn="1">
          <p15:clr>
            <a:srgbClr val="F26B43"/>
          </p15:clr>
        </p15:guide>
        <p15:guide id="6" pos="5488" userDrawn="1">
          <p15:clr>
            <a:srgbClr val="F26B43"/>
          </p15:clr>
        </p15:guide>
        <p15:guide id="7" orient="horz" pos="583" userDrawn="1">
          <p15:clr>
            <a:srgbClr val="F26B43"/>
          </p15:clr>
        </p15:guide>
        <p15:guide id="8" orient="horz" pos="838" userDrawn="1">
          <p15:clr>
            <a:srgbClr val="F26B43"/>
          </p15:clr>
        </p15:guide>
        <p15:guide id="9" pos="2653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339401"/>
            <a:ext cx="8280400" cy="2708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Click to edit text</a:t>
            </a:r>
          </a:p>
          <a:p>
            <a:pPr marL="357188" marR="0" lvl="1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Second level</a:t>
            </a:r>
          </a:p>
          <a:p>
            <a:pPr marL="533400" marR="0" lvl="2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Third level</a:t>
            </a:r>
          </a:p>
          <a:p>
            <a:pPr marL="668338" marR="0" lvl="3" indent="-13493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Fourth level</a:t>
            </a:r>
          </a:p>
          <a:p>
            <a:pPr marL="801688" marR="0" lvl="4" indent="-13335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94452" y="4345807"/>
            <a:ext cx="873401" cy="14315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2022-01-29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3036" y="4345806"/>
            <a:ext cx="564045" cy="14798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153699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1142"/>
            <a:ext cx="8280400" cy="4939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800" y="4371824"/>
            <a:ext cx="5486401" cy="14119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46343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hf hdr="0"/>
  <p:txStyles>
    <p:titleStyle>
      <a:lvl1pPr algn="l" defTabSz="514350" rtl="0" eaLnBrk="1" latinLnBrk="0" hangingPunct="1">
        <a:lnSpc>
          <a:spcPts val="41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57188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33400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668338" marR="0" indent="-13493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801688" marR="0" indent="-133350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260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272" userDrawn="1">
          <p15:clr>
            <a:srgbClr val="F26B43"/>
          </p15:clr>
        </p15:guide>
        <p15:guide id="6" pos="5488" userDrawn="1">
          <p15:clr>
            <a:srgbClr val="F26B43"/>
          </p15:clr>
        </p15:guide>
        <p15:guide id="7" orient="horz" pos="583" userDrawn="1">
          <p15:clr>
            <a:srgbClr val="F26B43"/>
          </p15:clr>
        </p15:guide>
        <p15:guide id="8" orient="horz" pos="838" userDrawn="1">
          <p15:clr>
            <a:srgbClr val="F26B43"/>
          </p15:clr>
        </p15:guide>
        <p15:guide id="9" orient="horz" pos="2811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3" y="1761744"/>
            <a:ext cx="7559676" cy="25061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Click to edit text</a:t>
            </a:r>
          </a:p>
          <a:p>
            <a:pPr marL="357188" marR="0" lvl="1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Second level</a:t>
            </a:r>
          </a:p>
          <a:p>
            <a:pPr marL="533400" marR="0" lvl="2" indent="-176213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Third level</a:t>
            </a:r>
          </a:p>
          <a:p>
            <a:pPr marL="668338" marR="0" lvl="3" indent="-13493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Fourth level</a:t>
            </a:r>
          </a:p>
          <a:p>
            <a:pPr marL="801688" marR="0" lvl="4" indent="-133350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F6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29681" y="4478662"/>
            <a:ext cx="873401" cy="14315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2022-01-29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98265" y="4478661"/>
            <a:ext cx="564045" cy="147980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750">
                <a:solidFill>
                  <a:schemeClr val="tx2"/>
                </a:solidFill>
              </a:defRPr>
            </a:lvl1pPr>
          </a:lstStyle>
          <a:p>
            <a:r>
              <a:rPr lang="en-US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153699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4" y="796862"/>
            <a:ext cx="7559676" cy="4771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0770" y="4491979"/>
            <a:ext cx="5486401" cy="14119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5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22305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hf hdr="0"/>
  <p:txStyles>
    <p:titleStyle>
      <a:lvl1pPr algn="l" defTabSz="514350" rtl="0" eaLnBrk="1" latinLnBrk="0" hangingPunct="1">
        <a:lnSpc>
          <a:spcPts val="41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57188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33400" marR="0" indent="-176213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668338" marR="0" indent="-13493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801688" marR="0" indent="-133350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486" userDrawn="1">
          <p15:clr>
            <a:srgbClr val="F26B43"/>
          </p15:clr>
        </p15:guide>
        <p15:guide id="4" orient="horz" pos="2890" userDrawn="1">
          <p15:clr>
            <a:srgbClr val="F26B43"/>
          </p15:clr>
        </p15:guide>
        <p15:guide id="5" pos="499" userDrawn="1">
          <p15:clr>
            <a:srgbClr val="F26B43"/>
          </p15:clr>
        </p15:guide>
        <p15:guide id="6" pos="5261" userDrawn="1">
          <p15:clr>
            <a:srgbClr val="F26B43"/>
          </p15:clr>
        </p15:guide>
        <p15:guide id="8" orient="horz" pos="10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 descr="A picture containing sky, person, outdoor, smiling&#10;&#10;Description automatically generated">
            <a:extLst>
              <a:ext uri="{FF2B5EF4-FFF2-40B4-BE49-F238E27FC236}">
                <a16:creationId xmlns:a16="http://schemas.microsoft.com/office/drawing/2014/main" id="{674E13B4-AE84-4C7E-81CC-1FCC676C8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215" y="2918974"/>
            <a:ext cx="1937055" cy="188367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5B7954-72FF-42E4-B738-EEB3B0DE5F5D}"/>
              </a:ext>
            </a:extLst>
          </p:cNvPr>
          <p:cNvSpPr txBox="1"/>
          <p:nvPr/>
        </p:nvSpPr>
        <p:spPr>
          <a:xfrm>
            <a:off x="495015" y="540425"/>
            <a:ext cx="3282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Devon Richtsmeier</a:t>
            </a:r>
          </a:p>
          <a:p>
            <a:r>
              <a:rPr lang="en-US" b="1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PhD candidate, Medical Physics</a:t>
            </a:r>
          </a:p>
          <a:p>
            <a:endParaRPr lang="en-US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1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Project: </a:t>
            </a:r>
            <a:r>
              <a:rPr lang="en-US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Photon-counting computed tomography for imaging of gold nanoparticles for drug delivery</a:t>
            </a:r>
          </a:p>
        </p:txBody>
      </p:sp>
      <p:pic>
        <p:nvPicPr>
          <p:cNvPr id="6" name="Picture 5" descr="A picture containing indoor, ceiling, table, sitting&#10;&#10;Description automatically generated">
            <a:extLst>
              <a:ext uri="{FF2B5EF4-FFF2-40B4-BE49-F238E27FC236}">
                <a16:creationId xmlns:a16="http://schemas.microsoft.com/office/drawing/2014/main" id="{A27DD740-FDC7-4247-B52C-FDECDD3F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842" y="2632996"/>
            <a:ext cx="1673646" cy="2231529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C01265E-CED4-4445-A8D3-6A8B3739B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96" y="892277"/>
            <a:ext cx="4194775" cy="33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8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62B00-95A4-450B-BB43-DB974349C6C1}"/>
              </a:ext>
            </a:extLst>
          </p:cNvPr>
          <p:cNvSpPr txBox="1"/>
          <p:nvPr/>
        </p:nvSpPr>
        <p:spPr>
          <a:xfrm>
            <a:off x="133065" y="211074"/>
            <a:ext cx="3282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Classification Data</a:t>
            </a:r>
            <a:endParaRPr lang="en-US" sz="20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6A7FE-C61F-4645-9133-F95724822C53}"/>
              </a:ext>
            </a:extLst>
          </p:cNvPr>
          <p:cNvSpPr txBox="1"/>
          <p:nvPr/>
        </p:nvSpPr>
        <p:spPr>
          <a:xfrm>
            <a:off x="307074" y="624631"/>
            <a:ext cx="4401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Breast cancer tumor data: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B796A-AFAF-4516-904F-73B2223A4BE6}"/>
              </a:ext>
            </a:extLst>
          </p:cNvPr>
          <p:cNvSpPr txBox="1"/>
          <p:nvPr/>
        </p:nvSpPr>
        <p:spPr>
          <a:xfrm>
            <a:off x="459475" y="1133327"/>
            <a:ext cx="4330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taken from the UCI Machine Learning Repository and is from the University of Wisconsin</a:t>
            </a:r>
          </a:p>
          <a:p>
            <a:endParaRPr lang="en-US" sz="12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 are computed from an image of a fine needle aspirate (FNA) (a type of biopsy) of a breast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 describe various cell nuclei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Fine needle aspirate: a thin needle is used to gather a sample of cells, tissue, or fluid from a suspected cancerous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Samples are viewed by a pathologist under a microscope</a:t>
            </a:r>
          </a:p>
          <a:p>
            <a:pPr lvl="1"/>
            <a:endParaRPr lang="en-US" sz="12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Potential issues: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needle may miss the mass or lump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pathologist may miss one or two cells that could be important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Malignant vs. Benign</a:t>
            </a:r>
            <a:endParaRPr lang="en-US" sz="1200" b="1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5D3C8A9-57AA-44AD-A543-9E6B1F6AF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92" y="175987"/>
            <a:ext cx="3028768" cy="4656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190DF1-3A8A-4259-824B-FFC39C04FCD0}"/>
              </a:ext>
            </a:extLst>
          </p:cNvPr>
          <p:cNvSpPr txBox="1"/>
          <p:nvPr/>
        </p:nvSpPr>
        <p:spPr>
          <a:xfrm>
            <a:off x="5628668" y="4628959"/>
            <a:ext cx="2483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002957"/>
                </a:solidFill>
                <a:latin typeface="+mj-lt"/>
              </a:rPr>
              <a:t>Ahmad </a:t>
            </a:r>
            <a:r>
              <a:rPr lang="en-US" sz="800" i="1">
                <a:solidFill>
                  <a:srgbClr val="002957"/>
                </a:solidFill>
                <a:latin typeface="+mj-lt"/>
              </a:rPr>
              <a:t>et al</a:t>
            </a:r>
            <a:r>
              <a:rPr lang="en-US" sz="800">
                <a:solidFill>
                  <a:srgbClr val="002957"/>
                </a:solidFill>
                <a:latin typeface="+mj-lt"/>
              </a:rPr>
              <a:t>. 2013 13th International Conference on Intelligent Systems Design and Applications</a:t>
            </a:r>
            <a:r>
              <a:rPr lang="en-US" sz="800" i="1">
                <a:solidFill>
                  <a:srgbClr val="002957"/>
                </a:solidFill>
                <a:latin typeface="+mj-lt"/>
              </a:rPr>
              <a:t>.</a:t>
            </a:r>
            <a:r>
              <a:rPr lang="en-US" sz="800">
                <a:solidFill>
                  <a:srgbClr val="002957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1138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62B00-95A4-450B-BB43-DB974349C6C1}"/>
              </a:ext>
            </a:extLst>
          </p:cNvPr>
          <p:cNvSpPr txBox="1"/>
          <p:nvPr/>
        </p:nvSpPr>
        <p:spPr>
          <a:xfrm>
            <a:off x="133065" y="116207"/>
            <a:ext cx="3282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Classification Data</a:t>
            </a:r>
            <a:endParaRPr lang="en-US" sz="20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F80C0-DF09-4E85-BFEA-DAFF3B999E09}"/>
              </a:ext>
            </a:extLst>
          </p:cNvPr>
          <p:cNvSpPr txBox="1"/>
          <p:nvPr/>
        </p:nvSpPr>
        <p:spPr>
          <a:xfrm>
            <a:off x="307074" y="507195"/>
            <a:ext cx="4401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Breast cancer tumor 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C762D9-F5BD-4CC2-8543-7F8E98E9024A}"/>
                  </a:ext>
                </a:extLst>
              </p:cNvPr>
              <p:cNvSpPr txBox="1"/>
              <p:nvPr/>
            </p:nvSpPr>
            <p:spPr>
              <a:xfrm>
                <a:off x="342330" y="873928"/>
                <a:ext cx="4330890" cy="4062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All features describe the cell nuclei in the FNA image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200">
                  <a:solidFill>
                    <a:srgbClr val="00295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Target feature: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 – malignant, or B – benign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Other features: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Radius: distance from center to point on the perimeter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Texture: std. dev. of the pixel values of the nuclei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Perimeter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Area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Smoothness: local variation in radius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Compactness: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0" i="1" dirty="0" smtClean="0">
                            <a:solidFill>
                              <a:srgbClr val="002957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i="1" dirty="0" smtClean="0">
                                <a:solidFill>
                                  <a:srgbClr val="002957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1200" i="1" dirty="0" smtClean="0">
                                <a:solidFill>
                                  <a:srgbClr val="002957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𝑝𝑒𝑟𝑖𝑚𝑒𝑡𝑒𝑟</m:t>
                            </m:r>
                            <m:r>
                              <a:rPr lang="en-US" sz="1200" i="1" baseline="30000" dirty="0" smtClean="0">
                                <a:solidFill>
                                  <a:srgbClr val="002957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200" i="1" dirty="0" smtClean="0">
                                <a:solidFill>
                                  <a:srgbClr val="002957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𝑎𝑟𝑒𝑎</m:t>
                            </m:r>
                          </m:den>
                        </m:f>
                        <m:r>
                          <a:rPr lang="en-US" sz="1200" i="1" dirty="0">
                            <a:solidFill>
                              <a:srgbClr val="002957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r>
                          <a:rPr lang="en-US" sz="1200" i="1" dirty="0" smtClean="0">
                            <a:solidFill>
                              <a:srgbClr val="002957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– 1.0</m:t>
                        </m:r>
                      </m:e>
                    </m:d>
                  </m:oMath>
                </a14:m>
                <a:endParaRPr lang="en-US" sz="1200">
                  <a:solidFill>
                    <a:srgbClr val="002957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Concavity: severity of concave portion of the contour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Concave points: num. of concave portions of the contour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Symmetry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Fractal dimension</a:t>
                </a:r>
              </a:p>
              <a:p>
                <a:pPr lvl="1"/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All features are broken into the mean value, the standard error, and the worst value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200">
                    <a:solidFill>
                      <a:srgbClr val="002957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i.e. Radius: mean radius, standard error of the radius, and the mean of the 3 worst radius values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C762D9-F5BD-4CC2-8543-7F8E98E90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30" y="873928"/>
                <a:ext cx="4330890" cy="4062074"/>
              </a:xfrm>
              <a:prstGeom prst="rect">
                <a:avLst/>
              </a:prstGeom>
              <a:blipFill>
                <a:blip r:embed="rId2"/>
                <a:stretch>
                  <a:fillRect r="-563" b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3A1EFC30-783B-42F0-9DBC-17F5916F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1" b="8193"/>
          <a:stretch/>
        </p:blipFill>
        <p:spPr>
          <a:xfrm>
            <a:off x="5728651" y="121150"/>
            <a:ext cx="2311589" cy="48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7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62B00-95A4-450B-BB43-DB974349C6C1}"/>
              </a:ext>
            </a:extLst>
          </p:cNvPr>
          <p:cNvSpPr txBox="1"/>
          <p:nvPr/>
        </p:nvSpPr>
        <p:spPr>
          <a:xfrm>
            <a:off x="133065" y="116207"/>
            <a:ext cx="3282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Regression Data</a:t>
            </a:r>
            <a:endParaRPr lang="en-US" sz="20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4006A-750D-4221-B13A-AC8012F56F91}"/>
              </a:ext>
            </a:extLst>
          </p:cNvPr>
          <p:cNvSpPr txBox="1"/>
          <p:nvPr/>
        </p:nvSpPr>
        <p:spPr>
          <a:xfrm>
            <a:off x="459475" y="641149"/>
            <a:ext cx="3823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data is a set from a </a:t>
            </a:r>
            <a:r>
              <a:rPr lang="en-US" sz="1200" err="1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MachineHack</a:t>
            </a: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Hackathon #15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Melanoma is the most serious type of skin cancer due to its propensity to metastasize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ABCDEs of melanoma (what you should look for)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Asymmetry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Evolution – how it’s changed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Doctor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 body skin exam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Pictures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Biopsy of suspected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Beneficial to evaluate tumor size from skin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9" descr="A collage of different colored powder&#10;&#10;Description automatically generated with low confidence">
            <a:extLst>
              <a:ext uri="{FF2B5EF4-FFF2-40B4-BE49-F238E27FC236}">
                <a16:creationId xmlns:a16="http://schemas.microsoft.com/office/drawing/2014/main" id="{93FA640A-929A-4890-9A27-97D140B3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49" y="242961"/>
            <a:ext cx="3511564" cy="1973379"/>
          </a:xfrm>
          <a:prstGeom prst="rect">
            <a:avLst/>
          </a:prstGeom>
        </p:spPr>
      </p:pic>
      <p:pic>
        <p:nvPicPr>
          <p:cNvPr id="12" name="Picture 11" descr="Diagram, timeline&#10;&#10;Description automatically generated">
            <a:extLst>
              <a:ext uri="{FF2B5EF4-FFF2-40B4-BE49-F238E27FC236}">
                <a16:creationId xmlns:a16="http://schemas.microsoft.com/office/drawing/2014/main" id="{D02ED75C-D674-4208-9E28-71430ADD4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390" y="2571750"/>
            <a:ext cx="4262882" cy="2403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F5FB5F-9BC4-40D9-8FE1-01EE797B5D1D}"/>
              </a:ext>
            </a:extLst>
          </p:cNvPr>
          <p:cNvSpPr txBox="1"/>
          <p:nvPr/>
        </p:nvSpPr>
        <p:spPr>
          <a:xfrm>
            <a:off x="6114197" y="4711689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>
                <a:solidFill>
                  <a:srgbClr val="002957"/>
                </a:solidFill>
              </a:rPr>
              <a:t>https://www.aimatmelanoma.org/stages-of-melanoma/</a:t>
            </a:r>
          </a:p>
        </p:txBody>
      </p:sp>
    </p:spTree>
    <p:extLst>
      <p:ext uri="{BB962C8B-B14F-4D97-AF65-F5344CB8AC3E}">
        <p14:creationId xmlns:p14="http://schemas.microsoft.com/office/powerpoint/2010/main" val="2464471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62B00-95A4-450B-BB43-DB974349C6C1}"/>
              </a:ext>
            </a:extLst>
          </p:cNvPr>
          <p:cNvSpPr txBox="1"/>
          <p:nvPr/>
        </p:nvSpPr>
        <p:spPr>
          <a:xfrm>
            <a:off x="133065" y="116207"/>
            <a:ext cx="3282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Regression Data</a:t>
            </a:r>
            <a:endParaRPr lang="en-US" sz="20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E3825-62F6-49F5-BD3D-089E68884906}"/>
              </a:ext>
            </a:extLst>
          </p:cNvPr>
          <p:cNvSpPr txBox="1"/>
          <p:nvPr/>
        </p:nvSpPr>
        <p:spPr>
          <a:xfrm>
            <a:off x="495318" y="1056975"/>
            <a:ext cx="369322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Target feature: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Tumor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Other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Mass of the area under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Size of the area under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Ratio of normal to malign skin in the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area of damaged skin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total area exposed to the tumor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Std. dev. of malign skin measurements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Error of the malign skin measurements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Penalty applied due to measurement error in the lab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Ratio of damage to total spread on the skin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105A3-96E7-4074-9CF5-CF3D8A0F0D40}"/>
              </a:ext>
            </a:extLst>
          </p:cNvPr>
          <p:cNvSpPr txBox="1"/>
          <p:nvPr/>
        </p:nvSpPr>
        <p:spPr>
          <a:xfrm>
            <a:off x="307074" y="705088"/>
            <a:ext cx="4401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29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Melanoma tumor data: 9,146 cases</a:t>
            </a:r>
          </a:p>
          <a:p>
            <a:endParaRPr lang="en-US" sz="1600">
              <a:solidFill>
                <a:srgbClr val="0029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D08CA7E-7ABC-4FC0-9639-7285C0364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9043"/>
          <a:stretch/>
        </p:blipFill>
        <p:spPr>
          <a:xfrm>
            <a:off x="4640277" y="0"/>
            <a:ext cx="3527908" cy="51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5977"/>
      </p:ext>
    </p:extLst>
  </p:cSld>
  <p:clrMapOvr>
    <a:masterClrMapping/>
  </p:clrMapOvr>
</p:sld>
</file>

<file path=ppt/theme/theme1.xml><?xml version="1.0" encoding="utf-8"?>
<a:theme xmlns:a="http://schemas.openxmlformats.org/drawingml/2006/main" name="1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16x9_white_OUTrev" id="{18A2BFFB-E40A-DD4A-80C2-6A3FF04FB35F}" vid="{A16D8308-0E42-884D-A0E6-FC6CAF1BE52C}"/>
    </a:ext>
  </a:extLst>
</a:theme>
</file>

<file path=ppt/theme/theme2.xml><?xml version="1.0" encoding="utf-8"?>
<a:theme xmlns:a="http://schemas.openxmlformats.org/drawingml/2006/main" name="2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16x9_white_OUTrev" id="{18A2BFFB-E40A-DD4A-80C2-6A3FF04FB35F}" vid="{D4995BF9-9F20-9643-9C39-C7C81DBCC5E8}"/>
    </a:ext>
  </a:extLst>
</a:theme>
</file>

<file path=ppt/theme/theme3.xml><?xml version="1.0" encoding="utf-8"?>
<a:theme xmlns:a="http://schemas.openxmlformats.org/drawingml/2006/main" name="3_Theme1">
  <a:themeElements>
    <a:clrScheme name="Custom 2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16x9_white_OUTrev" id="{18A2BFFB-E40A-DD4A-80C2-6A3FF04FB35F}" vid="{87E010D8-71B5-7D4D-BC0B-F24F33AA871B}"/>
    </a:ext>
  </a:extLst>
</a:theme>
</file>

<file path=ppt/theme/theme4.xml><?xml version="1.0" encoding="utf-8"?>
<a:theme xmlns:a="http://schemas.openxmlformats.org/drawingml/2006/main" name="4_Theme1">
  <a:themeElements>
    <a:clrScheme name="Custom 2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16x9_white_OUTrev" id="{18A2BFFB-E40A-DD4A-80C2-6A3FF04FB35F}" vid="{B553D71B-4538-3C44-8878-A9D84700F426}"/>
    </a:ext>
  </a:extLst>
</a:theme>
</file>

<file path=ppt/theme/theme5.xml><?xml version="1.0" encoding="utf-8"?>
<a:theme xmlns:a="http://schemas.openxmlformats.org/drawingml/2006/main" name="5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16x9_white_OUTrev" id="{18A2BFFB-E40A-DD4A-80C2-6A3FF04FB35F}" vid="{1A1BA80D-312F-8F44-BE25-F0D2766E18B1}"/>
    </a:ext>
  </a:extLst>
</a:theme>
</file>

<file path=ppt/theme/theme6.xml><?xml version="1.0" encoding="utf-8"?>
<a:theme xmlns:a="http://schemas.openxmlformats.org/drawingml/2006/main" name="6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16x9_white_OUTrev" id="{18A2BFFB-E40A-DD4A-80C2-6A3FF04FB35F}" vid="{5B4C684B-751D-7B43-AB3F-34FD5434F435}"/>
    </a:ext>
  </a:extLst>
</a:theme>
</file>

<file path=ppt/theme/theme7.xml><?xml version="1.0" encoding="utf-8"?>
<a:theme xmlns:a="http://schemas.openxmlformats.org/drawingml/2006/main" name="7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16x9_white_OUTrev" id="{18A2BFFB-E40A-DD4A-80C2-6A3FF04FB35F}" vid="{BD3DE0DF-7340-464C-8AE7-BCE189E8F058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powerpoint-edge_16x9_white_2021</Template>
  <TotalTime>0</TotalTime>
  <Words>438</Words>
  <Application>Microsoft Office PowerPoint</Application>
  <PresentationFormat>On-screen Show (16:9)</PresentationFormat>
  <Paragraphs>75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Wingdings</vt:lpstr>
      <vt:lpstr>1_Theme1</vt:lpstr>
      <vt:lpstr>2_Theme1</vt:lpstr>
      <vt:lpstr>3_Theme1</vt:lpstr>
      <vt:lpstr>4_Theme1</vt:lpstr>
      <vt:lpstr>5_Theme1</vt:lpstr>
      <vt:lpstr>6_Theme1</vt:lpstr>
      <vt:lpstr>7_Theme1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Uvic edge powerpoint template</dc:title>
  <dc:creator>Devon Richtsmeier</dc:creator>
  <cp:lastModifiedBy>Devon Richtsmeier</cp:lastModifiedBy>
  <cp:revision>2</cp:revision>
  <dcterms:created xsi:type="dcterms:W3CDTF">2022-01-13T23:12:21Z</dcterms:created>
  <dcterms:modified xsi:type="dcterms:W3CDTF">2022-01-30T05:37:56Z</dcterms:modified>
</cp:coreProperties>
</file>